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8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3" r:id="rId13"/>
    <p:sldId id="272" r:id="rId14"/>
    <p:sldId id="271" r:id="rId15"/>
    <p:sldId id="270" r:id="rId16"/>
    <p:sldId id="268" r:id="rId17"/>
    <p:sldId id="269" r:id="rId18"/>
    <p:sldId id="276" r:id="rId19"/>
    <p:sldId id="267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69" d="100"/>
          <a:sy n="69" d="100"/>
        </p:scale>
        <p:origin x="108" y="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E2ED0E2-F319-004C-B078-8867BDCDE9A1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517DF-47AE-BC40-8483-C07AFBA1DD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ED0E2-F319-004C-B078-8867BDCDE9A1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517DF-47AE-BC40-8483-C07AFBA1DD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ED0E2-F319-004C-B078-8867BDCDE9A1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517DF-47AE-BC40-8483-C07AFBA1DD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ED0E2-F319-004C-B078-8867BDCDE9A1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517DF-47AE-BC40-8483-C07AFBA1DD1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ED0E2-F319-004C-B078-8867BDCDE9A1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517DF-47AE-BC40-8483-C07AFBA1DD1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ED0E2-F319-004C-B078-8867BDCDE9A1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517DF-47AE-BC40-8483-C07AFBA1DD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ED0E2-F319-004C-B078-8867BDCDE9A1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517DF-47AE-BC40-8483-C07AFBA1DD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ED0E2-F319-004C-B078-8867BDCDE9A1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517DF-47AE-BC40-8483-C07AFBA1DD1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ED0E2-F319-004C-B078-8867BDCDE9A1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517DF-47AE-BC40-8483-C07AFBA1DD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ED0E2-F319-004C-B078-8867BDCDE9A1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517DF-47AE-BC40-8483-C07AFBA1DD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ED0E2-F319-004C-B078-8867BDCDE9A1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517DF-47AE-BC40-8483-C07AFBA1DD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E2ED0E2-F319-004C-B078-8867BDCDE9A1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C8517DF-47AE-BC40-8483-C07AFBA1DD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peerage.com/p37472.htm#i374713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peerage.com/p37459.htm#i374587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Cosby family tree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Pole </a:t>
            </a:r>
            <a:r>
              <a:rPr lang="en-US" dirty="0" err="1" smtClean="0"/>
              <a:t>cosby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6731" y="2564904"/>
            <a:ext cx="6400800" cy="3312368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Pole Cosby was the son </a:t>
            </a:r>
            <a:r>
              <a:rPr lang="en-US" sz="2400" dirty="0"/>
              <a:t>Lt.-Col. Dudley </a:t>
            </a:r>
            <a:r>
              <a:rPr lang="en-US" sz="2400" b="1" dirty="0" smtClean="0"/>
              <a:t>Cosby</a:t>
            </a:r>
            <a:r>
              <a:rPr lang="en-US" sz="2000" b="1" dirty="0" smtClean="0"/>
              <a:t>.</a:t>
            </a:r>
            <a:endParaRPr lang="en-US" sz="2000" dirty="0"/>
          </a:p>
          <a:p>
            <a:r>
              <a:rPr lang="en-US" sz="2400" dirty="0" smtClean="0"/>
              <a:t>Pole </a:t>
            </a:r>
            <a:r>
              <a:rPr lang="en-US" sz="2400" dirty="0" err="1" smtClean="0"/>
              <a:t>cosby</a:t>
            </a:r>
            <a:r>
              <a:rPr lang="en-US" sz="2400" dirty="0" smtClean="0"/>
              <a:t> died 1766</a:t>
            </a:r>
            <a:r>
              <a:rPr lang="en-US" sz="2400" dirty="0" smtClean="0"/>
              <a:t>.</a:t>
            </a:r>
            <a:r>
              <a:rPr lang="en-IE" sz="2400" dirty="0"/>
              <a:t> He lived at </a:t>
            </a:r>
            <a:r>
              <a:rPr lang="en-IE" sz="2400" dirty="0" err="1"/>
              <a:t>Stradbally</a:t>
            </a:r>
            <a:r>
              <a:rPr lang="en-IE" sz="2400" dirty="0"/>
              <a:t> Hall, County Laois, </a:t>
            </a:r>
            <a:r>
              <a:rPr lang="en-IE" sz="2400" dirty="0" smtClean="0"/>
              <a:t>Ireland.</a:t>
            </a:r>
            <a:endParaRPr lang="en-IE" sz="2400" dirty="0"/>
          </a:p>
          <a:p>
            <a:r>
              <a:rPr lang="en-IE" sz="2400" dirty="0"/>
              <a:t>Children of Pole Cosby and Mary </a:t>
            </a:r>
            <a:r>
              <a:rPr lang="en-IE" sz="2400" dirty="0" err="1" smtClean="0"/>
              <a:t>Dodwell</a:t>
            </a:r>
            <a:r>
              <a:rPr lang="en-IE" sz="2400" dirty="0" smtClean="0"/>
              <a:t>,</a:t>
            </a:r>
          </a:p>
          <a:p>
            <a:pPr lvl="1"/>
            <a:r>
              <a:rPr lang="en-IE" sz="2200" dirty="0" smtClean="0"/>
              <a:t>Dudley </a:t>
            </a:r>
            <a:r>
              <a:rPr lang="en-IE" sz="2200" dirty="0"/>
              <a:t>Alexander Sydney Cosby, 1st and last Baron Sydney and Stradbally2 d. 17 Jan </a:t>
            </a:r>
            <a:r>
              <a:rPr lang="en-IE" sz="2200" dirty="0" smtClean="0"/>
              <a:t>1774.</a:t>
            </a:r>
            <a:endParaRPr lang="en-IE" sz="2200" dirty="0"/>
          </a:p>
          <a:p>
            <a:pPr lvl="1"/>
            <a:r>
              <a:rPr lang="en-IE" sz="2200" dirty="0"/>
              <a:t> </a:t>
            </a:r>
            <a:r>
              <a:rPr lang="en-IE" sz="2200" dirty="0" smtClean="0"/>
              <a:t>Sarah </a:t>
            </a:r>
            <a:r>
              <a:rPr lang="en-IE" sz="2200" dirty="0"/>
              <a:t>Cosby2 b. 1730</a:t>
            </a:r>
            <a:endParaRPr lang="en-US" sz="2200" dirty="0" smtClean="0"/>
          </a:p>
          <a:p>
            <a:endParaRPr lang="en-US" sz="24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08720"/>
            <a:ext cx="6400800" cy="10724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Dudley Alexander Sydney Cosby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132856"/>
            <a:ext cx="6872808" cy="4176464"/>
          </a:xfrm>
        </p:spPr>
        <p:txBody>
          <a:bodyPr>
            <a:noAutofit/>
          </a:bodyPr>
          <a:lstStyle/>
          <a:p>
            <a:r>
              <a:rPr lang="en-US" sz="1500" dirty="0" smtClean="0">
                <a:latin typeface="+mj-lt"/>
                <a:cs typeface="Times New Roman" panose="02020603050405020304" pitchFamily="18" charset="0"/>
              </a:rPr>
              <a:t>Dudley Alexander Sydney Cosby, 1st and last Baron Sydney and </a:t>
            </a:r>
            <a:r>
              <a:rPr lang="en-US" sz="1500" dirty="0" err="1" smtClean="0">
                <a:latin typeface="+mj-lt"/>
                <a:cs typeface="Times New Roman" panose="02020603050405020304" pitchFamily="18" charset="0"/>
              </a:rPr>
              <a:t>Stradbally</a:t>
            </a:r>
            <a:endParaRPr lang="en-US" sz="1500" dirty="0" smtClean="0">
              <a:latin typeface="+mj-lt"/>
              <a:cs typeface="Times New Roman" panose="02020603050405020304" pitchFamily="18" charset="0"/>
            </a:endParaRPr>
          </a:p>
          <a:p>
            <a:r>
              <a:rPr lang="en-US" sz="1500" dirty="0" smtClean="0">
                <a:ln>
                  <a:solidFill>
                    <a:schemeClr val="tx1"/>
                  </a:solidFill>
                </a:ln>
                <a:latin typeface="+mj-lt"/>
                <a:cs typeface="Times New Roman" panose="02020603050405020304" pitchFamily="18" charset="0"/>
              </a:rPr>
              <a:t>He </a:t>
            </a:r>
            <a:r>
              <a:rPr lang="en-US" sz="1500" dirty="0">
                <a:ln>
                  <a:solidFill>
                    <a:schemeClr val="tx1"/>
                  </a:solidFill>
                </a:ln>
                <a:latin typeface="+mj-lt"/>
                <a:cs typeface="Times New Roman" panose="02020603050405020304" pitchFamily="18" charset="0"/>
              </a:rPr>
              <a:t>died on 17 January 1774.     </a:t>
            </a:r>
            <a:endParaRPr lang="en-US" sz="1500" dirty="0" smtClean="0">
              <a:ln>
                <a:solidFill>
                  <a:schemeClr val="tx1"/>
                </a:solidFill>
              </a:ln>
              <a:latin typeface="+mj-lt"/>
              <a:cs typeface="Times New Roman" panose="02020603050405020304" pitchFamily="18" charset="0"/>
            </a:endParaRPr>
          </a:p>
          <a:p>
            <a:r>
              <a:rPr lang="en-US" sz="1500" dirty="0" smtClean="0">
                <a:ln>
                  <a:solidFill>
                    <a:schemeClr val="tx1"/>
                  </a:solidFill>
                </a:ln>
                <a:latin typeface="+mj-lt"/>
                <a:cs typeface="Times New Roman" panose="02020603050405020304" pitchFamily="18" charset="0"/>
              </a:rPr>
              <a:t>Dudley Alexander Sydney Cosby </a:t>
            </a:r>
            <a:endParaRPr lang="en-US" sz="1500" dirty="0">
              <a:ln>
                <a:solidFill>
                  <a:schemeClr val="tx1"/>
                </a:solidFill>
              </a:ln>
              <a:latin typeface="+mj-lt"/>
              <a:cs typeface="Times New Roman" panose="02020603050405020304" pitchFamily="18" charset="0"/>
            </a:endParaRPr>
          </a:p>
          <a:p>
            <a:r>
              <a:rPr lang="en-US" sz="1500" dirty="0">
                <a:ln>
                  <a:solidFill>
                    <a:schemeClr val="tx1"/>
                  </a:solidFill>
                </a:ln>
                <a:latin typeface="+mj-lt"/>
                <a:cs typeface="Times New Roman" panose="02020603050405020304" pitchFamily="18" charset="0"/>
              </a:rPr>
              <a:t> On 14 July  Queen's County</a:t>
            </a:r>
            <a:r>
              <a:rPr lang="en-US" sz="1500" dirty="0" smtClean="0">
                <a:ln>
                  <a:solidFill>
                    <a:schemeClr val="tx1"/>
                  </a:solidFill>
                </a:ln>
                <a:latin typeface="+mj-lt"/>
                <a:cs typeface="Times New Roman" panose="02020603050405020304" pitchFamily="18" charset="0"/>
              </a:rPr>
              <a:t> He </a:t>
            </a:r>
            <a:r>
              <a:rPr lang="en-US" sz="1500" dirty="0">
                <a:ln>
                  <a:solidFill>
                    <a:schemeClr val="tx1"/>
                  </a:solidFill>
                </a:ln>
                <a:latin typeface="+mj-lt"/>
                <a:cs typeface="Times New Roman" panose="02020603050405020304" pitchFamily="18" charset="0"/>
              </a:rPr>
              <a:t>was created 1st Baron Sydney, of </a:t>
            </a:r>
            <a:r>
              <a:rPr lang="en-US" sz="1500" dirty="0" smtClean="0">
                <a:ln>
                  <a:solidFill>
                    <a:schemeClr val="tx1"/>
                  </a:solidFill>
                </a:ln>
                <a:latin typeface="+mj-lt"/>
                <a:cs typeface="Times New Roman" panose="02020603050405020304" pitchFamily="18" charset="0"/>
              </a:rPr>
              <a:t>Le </a:t>
            </a:r>
            <a:r>
              <a:rPr lang="en-US" sz="1500" dirty="0">
                <a:ln>
                  <a:solidFill>
                    <a:schemeClr val="tx1"/>
                  </a:solidFill>
                </a:ln>
                <a:latin typeface="+mj-lt"/>
                <a:cs typeface="Times New Roman" panose="02020603050405020304" pitchFamily="18" charset="0"/>
              </a:rPr>
              <a:t>on 14 July 1768</a:t>
            </a:r>
            <a:r>
              <a:rPr lang="en-US" sz="1500" dirty="0" smtClean="0">
                <a:ln>
                  <a:solidFill>
                    <a:schemeClr val="tx1"/>
                  </a:solidFill>
                </a:ln>
                <a:latin typeface="+mj-lt"/>
                <a:cs typeface="Times New Roman" panose="02020603050405020304" pitchFamily="18" charset="0"/>
              </a:rPr>
              <a:t>.</a:t>
            </a:r>
          </a:p>
          <a:p>
            <a:r>
              <a:rPr lang="en-US" sz="1500" dirty="0" smtClean="0">
                <a:ln>
                  <a:solidFill>
                    <a:schemeClr val="tx1"/>
                  </a:solidFill>
                </a:ln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500" dirty="0">
                <a:ln>
                  <a:solidFill>
                    <a:schemeClr val="tx1"/>
                  </a:solidFill>
                </a:ln>
                <a:latin typeface="+mj-lt"/>
                <a:cs typeface="Times New Roman" panose="02020603050405020304" pitchFamily="18" charset="0"/>
              </a:rPr>
              <a:t>He was created 1st Baron Stradbally, Queen's County [Ireland] on 14 July </a:t>
            </a:r>
            <a:r>
              <a:rPr lang="en-US" sz="1500" dirty="0" smtClean="0">
                <a:ln>
                  <a:solidFill>
                    <a:schemeClr val="tx1"/>
                  </a:solidFill>
                </a:ln>
                <a:latin typeface="+mj-lt"/>
                <a:cs typeface="Times New Roman" panose="02020603050405020304" pitchFamily="18" charset="0"/>
              </a:rPr>
              <a:t>1768</a:t>
            </a:r>
          </a:p>
          <a:p>
            <a:r>
              <a:rPr lang="en-US" sz="1500" dirty="0" smtClean="0">
                <a:ln>
                  <a:solidFill>
                    <a:schemeClr val="tx1"/>
                  </a:solidFill>
                </a:ln>
                <a:latin typeface="+mj-lt"/>
                <a:cs typeface="Times New Roman" panose="02020603050405020304" pitchFamily="18" charset="0"/>
              </a:rPr>
              <a:t>He </a:t>
            </a:r>
            <a:r>
              <a:rPr lang="en-US" sz="1500" dirty="0">
                <a:ln>
                  <a:solidFill>
                    <a:schemeClr val="tx1"/>
                  </a:solidFill>
                </a:ln>
                <a:latin typeface="+mj-lt"/>
                <a:cs typeface="Times New Roman" panose="02020603050405020304" pitchFamily="18" charset="0"/>
              </a:rPr>
              <a:t>held the office of Minister Plenipotentiary to the Court of Denmark</a:t>
            </a:r>
            <a:r>
              <a:rPr lang="en-US" sz="1500" dirty="0" smtClean="0">
                <a:ln>
                  <a:solidFill>
                    <a:schemeClr val="tx1"/>
                  </a:solidFill>
                </a:ln>
                <a:latin typeface="+mj-lt"/>
                <a:cs typeface="Times New Roman" panose="02020603050405020304" pitchFamily="18" charset="0"/>
              </a:rPr>
              <a:t>.</a:t>
            </a:r>
          </a:p>
          <a:p>
            <a:r>
              <a:rPr lang="en-US" sz="1500" dirty="0" smtClean="0">
                <a:ln>
                  <a:solidFill>
                    <a:schemeClr val="tx1"/>
                  </a:solidFill>
                </a:ln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500" dirty="0">
                <a:ln>
                  <a:solidFill>
                    <a:schemeClr val="tx1"/>
                  </a:solidFill>
                </a:ln>
                <a:latin typeface="+mj-lt"/>
                <a:cs typeface="Times New Roman" panose="02020603050405020304" pitchFamily="18" charset="0"/>
              </a:rPr>
              <a:t>In his death, his peerages became extinct, and the estates passed to his cousin, Admiral Phillips </a:t>
            </a:r>
            <a:r>
              <a:rPr lang="en-US" sz="1500" dirty="0" smtClean="0">
                <a:ln>
                  <a:solidFill>
                    <a:schemeClr val="tx1"/>
                  </a:solidFill>
                </a:ln>
                <a:latin typeface="+mj-lt"/>
                <a:cs typeface="Times New Roman" panose="02020603050405020304" pitchFamily="18" charset="0"/>
              </a:rPr>
              <a:t>Cosby</a:t>
            </a:r>
            <a:endParaRPr lang="en-US" sz="1500" dirty="0">
              <a:ln>
                <a:solidFill>
                  <a:schemeClr val="tx1"/>
                </a:solidFill>
              </a:ln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Admiral Phillips Cosby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 sz="1700" dirty="0" smtClean="0"/>
              <a:t>He married Eliza </a:t>
            </a:r>
            <a:r>
              <a:rPr lang="en-US" sz="1700" dirty="0" err="1" smtClean="0"/>
              <a:t>Gunthorpe</a:t>
            </a:r>
            <a:r>
              <a:rPr lang="en-US" sz="1700" dirty="0" smtClean="0"/>
              <a:t> daughter of William </a:t>
            </a:r>
            <a:r>
              <a:rPr lang="en-US" sz="1700" dirty="0" smtClean="0"/>
              <a:t>Gunthorpe, in 1792</a:t>
            </a:r>
          </a:p>
          <a:p>
            <a:pPr>
              <a:buNone/>
            </a:pPr>
            <a:r>
              <a:rPr lang="en-US" sz="2000" dirty="0" smtClean="0"/>
              <a:t> </a:t>
            </a:r>
            <a:r>
              <a:rPr lang="en-US" dirty="0" smtClean="0"/>
              <a:t>He died, without issue    </a:t>
            </a:r>
          </a:p>
          <a:p>
            <a:pPr>
              <a:buNone/>
            </a:pPr>
            <a:r>
              <a:rPr lang="en-US" dirty="0" smtClean="0"/>
              <a:t>He gained the rank of Admiral of the White.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He lived at </a:t>
            </a:r>
            <a:r>
              <a:rPr lang="en-US" dirty="0" err="1" smtClean="0"/>
              <a:t>Stradbally</a:t>
            </a:r>
            <a:r>
              <a:rPr lang="en-US" dirty="0" smtClean="0"/>
              <a:t> Hall, County </a:t>
            </a:r>
            <a:r>
              <a:rPr lang="en-US" dirty="0" err="1" smtClean="0"/>
              <a:t>Laois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Thomas Cosby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981200"/>
            <a:ext cx="6584776" cy="3824064"/>
          </a:xfrm>
        </p:spPr>
        <p:txBody>
          <a:bodyPr>
            <a:normAutofit fontScale="25000" lnSpcReduction="20000"/>
          </a:bodyPr>
          <a:lstStyle/>
          <a:p>
            <a:pPr indent="0">
              <a:buNone/>
            </a:pPr>
            <a:endParaRPr lang="en-US" sz="7200" b="1" dirty="0" smtClean="0"/>
          </a:p>
          <a:p>
            <a:r>
              <a:rPr lang="en-US" sz="7200" dirty="0" smtClean="0"/>
              <a:t>He married Frances Booker Firstly</a:t>
            </a:r>
          </a:p>
          <a:p>
            <a:r>
              <a:rPr lang="en-US" sz="7200" dirty="0" smtClean="0"/>
              <a:t>He then married Grace </a:t>
            </a:r>
            <a:r>
              <a:rPr lang="en-US" sz="7200" dirty="0" err="1" smtClean="0"/>
              <a:t>Johnstone</a:t>
            </a:r>
            <a:endParaRPr lang="en-US" sz="7200" dirty="0" smtClean="0"/>
          </a:p>
          <a:p>
            <a:r>
              <a:rPr lang="en-US" sz="7200" dirty="0" smtClean="0"/>
              <a:t>He died on 10</a:t>
            </a:r>
            <a:r>
              <a:rPr lang="en-US" sz="7200" baseline="30000" dirty="0" smtClean="0"/>
              <a:t>th</a:t>
            </a:r>
            <a:r>
              <a:rPr lang="en-US" sz="7200" dirty="0" smtClean="0"/>
              <a:t> December 1798.</a:t>
            </a:r>
          </a:p>
          <a:p>
            <a:r>
              <a:rPr lang="en-US" sz="7200" dirty="0" smtClean="0"/>
              <a:t>He lived at </a:t>
            </a:r>
            <a:r>
              <a:rPr lang="en-US" sz="7200" dirty="0" err="1" smtClean="0"/>
              <a:t>Vicarstown</a:t>
            </a:r>
            <a:r>
              <a:rPr lang="en-US" sz="7200" dirty="0" smtClean="0"/>
              <a:t>, </a:t>
            </a:r>
            <a:r>
              <a:rPr lang="en-US" sz="7200" dirty="0" err="1" smtClean="0"/>
              <a:t>Stradbally</a:t>
            </a:r>
            <a:r>
              <a:rPr lang="en-US" sz="7200" dirty="0" smtClean="0"/>
              <a:t> and </a:t>
            </a:r>
            <a:r>
              <a:rPr lang="en-US" sz="7200" dirty="0" err="1" smtClean="0"/>
              <a:t>Stradbally</a:t>
            </a:r>
            <a:r>
              <a:rPr lang="en-US" sz="7200" dirty="0" smtClean="0"/>
              <a:t> Hall.</a:t>
            </a:r>
          </a:p>
          <a:p>
            <a:r>
              <a:rPr lang="en-US" sz="7200" dirty="0" smtClean="0"/>
              <a:t>He had two sons with his first wife who both died young.</a:t>
            </a:r>
          </a:p>
          <a:p>
            <a:r>
              <a:rPr lang="en-US" sz="7200" dirty="0" smtClean="0"/>
              <a:t>Children of Thomas Cosby</a:t>
            </a:r>
          </a:p>
          <a:p>
            <a:pPr lvl="1"/>
            <a:r>
              <a:rPr lang="en-US" sz="7000" dirty="0" smtClean="0"/>
              <a:t>Dudley Cosby d. 3 Jul 1789</a:t>
            </a:r>
          </a:p>
          <a:p>
            <a:pPr lvl="1"/>
            <a:r>
              <a:rPr lang="en-US" sz="7000" dirty="0" smtClean="0"/>
              <a:t>Francis Cosby d. 25 Aug 1792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Thomas Cosby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3392" y="1981200"/>
            <a:ext cx="6400800" cy="3896072"/>
          </a:xfrm>
        </p:spPr>
        <p:txBody>
          <a:bodyPr>
            <a:normAutofit fontScale="25000" lnSpcReduction="20000"/>
          </a:bodyPr>
          <a:lstStyle/>
          <a:p>
            <a:r>
              <a:rPr lang="en-US" sz="3600" dirty="0" smtClean="0">
                <a:solidFill>
                  <a:srgbClr val="000000"/>
                </a:solidFill>
              </a:rPr>
              <a:t>Tho</a:t>
            </a:r>
            <a:r>
              <a:rPr lang="en-US" sz="4200" dirty="0" smtClean="0">
                <a:solidFill>
                  <a:srgbClr val="000000"/>
                </a:solidFill>
              </a:rPr>
              <a:t>mas Cosby was born in 1785 at Stradbally </a:t>
            </a:r>
            <a:r>
              <a:rPr lang="en-US" sz="4800" dirty="0" smtClean="0">
                <a:solidFill>
                  <a:srgbClr val="000000"/>
                </a:solidFill>
              </a:rPr>
              <a:t>Hall, County Laois, Ireland.</a:t>
            </a:r>
          </a:p>
          <a:p>
            <a:r>
              <a:rPr lang="en-US" sz="4800" dirty="0" smtClean="0">
                <a:solidFill>
                  <a:srgbClr val="000000"/>
                </a:solidFill>
              </a:rPr>
              <a:t>He was the son of Thomas Cosby and Grace Johnstone.</a:t>
            </a:r>
          </a:p>
          <a:p>
            <a:r>
              <a:rPr lang="en-US" sz="4800" dirty="0" smtClean="0">
                <a:solidFill>
                  <a:srgbClr val="000000"/>
                </a:solidFill>
              </a:rPr>
              <a:t> He married Charlotte Elizabeth Kelly on 25 August 1802.</a:t>
            </a:r>
          </a:p>
          <a:p>
            <a:r>
              <a:rPr lang="en-US" sz="4800" dirty="0" smtClean="0">
                <a:solidFill>
                  <a:srgbClr val="000000"/>
                </a:solidFill>
              </a:rPr>
              <a:t>He died on 22 January 1832.4     </a:t>
            </a:r>
          </a:p>
          <a:p>
            <a:r>
              <a:rPr lang="en-US" sz="4800" dirty="0" smtClean="0">
                <a:solidFill>
                  <a:srgbClr val="000000"/>
                </a:solidFill>
              </a:rPr>
              <a:t>He held the office of High Sheriff of Queen's County in 1809.</a:t>
            </a:r>
          </a:p>
          <a:p>
            <a:r>
              <a:rPr lang="en-US" sz="4800" dirty="0" smtClean="0">
                <a:solidFill>
                  <a:srgbClr val="000000"/>
                </a:solidFill>
              </a:rPr>
              <a:t> He held the office of Governor of Queen's County</a:t>
            </a:r>
          </a:p>
          <a:p>
            <a:r>
              <a:rPr lang="en-US" sz="4800" dirty="0" smtClean="0">
                <a:solidFill>
                  <a:srgbClr val="000000"/>
                </a:solidFill>
              </a:rPr>
              <a:t> He lived at Stradbally Hall, County Laois, Ireland.</a:t>
            </a:r>
          </a:p>
          <a:p>
            <a:r>
              <a:rPr lang="en-US" sz="4800" dirty="0" smtClean="0">
                <a:solidFill>
                  <a:srgbClr val="000000"/>
                </a:solidFill>
              </a:rPr>
              <a:t>Children of Thomas Cosby and Charlotte Elizabeth Kelly</a:t>
            </a:r>
          </a:p>
          <a:p>
            <a:r>
              <a:rPr lang="en-US" sz="4800" dirty="0" smtClean="0">
                <a:solidFill>
                  <a:srgbClr val="000000"/>
                </a:solidFill>
              </a:rPr>
              <a:t>Thomas Phillips Cosby3 b. 20 Sep 1803, d. 1851</a:t>
            </a:r>
          </a:p>
          <a:p>
            <a:r>
              <a:rPr lang="en-US" sz="4800" dirty="0" smtClean="0">
                <a:solidFill>
                  <a:srgbClr val="000000"/>
                </a:solidFill>
              </a:rPr>
              <a:t>Reverend William Cosby b. 1805, d. 1 Dec 1872</a:t>
            </a:r>
          </a:p>
          <a:p>
            <a:r>
              <a:rPr lang="en-US" sz="4800" dirty="0" smtClean="0">
                <a:solidFill>
                  <a:srgbClr val="000000"/>
                </a:solidFill>
              </a:rPr>
              <a:t>Sydney </a:t>
            </a:r>
            <a:r>
              <a:rPr lang="en-US" sz="4800" dirty="0" smtClean="0">
                <a:solidFill>
                  <a:srgbClr val="000000"/>
                </a:solidFill>
              </a:rPr>
              <a:t>Cosby d</a:t>
            </a:r>
            <a:r>
              <a:rPr lang="en-US" sz="4800" dirty="0" smtClean="0">
                <a:solidFill>
                  <a:srgbClr val="000000"/>
                </a:solidFill>
              </a:rPr>
              <a:t>. 7 Aug 1840</a:t>
            </a:r>
          </a:p>
          <a:p>
            <a:r>
              <a:rPr lang="en-US" sz="4800" dirty="0" smtClean="0">
                <a:solidFill>
                  <a:srgbClr val="000000"/>
                </a:solidFill>
              </a:rPr>
              <a:t>Wellesley Pole Cosby3 b. 1809, d. 1842</a:t>
            </a:r>
          </a:p>
          <a:p>
            <a:r>
              <a:rPr lang="en-US" sz="5600" dirty="0" smtClean="0">
                <a:solidFill>
                  <a:srgbClr val="000000"/>
                </a:solidFill>
                <a:hlinkClick r:id="rId2"/>
              </a:rPr>
              <a:t>Frances Elizabeth </a:t>
            </a:r>
            <a:r>
              <a:rPr lang="en-US" sz="5600" dirty="0" smtClean="0">
                <a:solidFill>
                  <a:srgbClr val="000000"/>
                </a:solidFill>
                <a:hlinkClick r:id="rId2"/>
              </a:rPr>
              <a:t>Cosby </a:t>
            </a:r>
            <a:r>
              <a:rPr lang="en-US" sz="5600" dirty="0" smtClean="0">
                <a:solidFill>
                  <a:srgbClr val="000000"/>
                </a:solidFill>
                <a:hlinkClick r:id="rId2"/>
              </a:rPr>
              <a:t>b. 1811, d. 25 Mar </a:t>
            </a:r>
            <a:r>
              <a:rPr lang="en-US" sz="5600" dirty="0" smtClean="0">
                <a:solidFill>
                  <a:srgbClr val="000000"/>
                </a:solidFill>
                <a:hlinkClick r:id="rId2"/>
              </a:rPr>
              <a:t>1844</a:t>
            </a:r>
            <a:endParaRPr lang="en-US" sz="5600" dirty="0" smtClean="0">
              <a:solidFill>
                <a:srgbClr val="000000"/>
              </a:solidFill>
              <a:hlinkClick r:id="rId2"/>
            </a:endParaRPr>
          </a:p>
          <a:p>
            <a:r>
              <a:rPr lang="en-US" sz="4400" dirty="0" smtClean="0">
                <a:solidFill>
                  <a:srgbClr val="000000"/>
                </a:solidFill>
                <a:hlinkClick r:id="rId2"/>
              </a:rPr>
              <a:t>1</a:t>
            </a:r>
            <a:r>
              <a:rPr lang="en-US" sz="4400" dirty="0" smtClean="0">
                <a:solidFill>
                  <a:srgbClr val="000000"/>
                </a:solidFill>
              </a:rPr>
              <a:t>Harriet Georgiana Cosby+1 b. 1813, d. 25 Feb 1845</a:t>
            </a:r>
            <a:endParaRPr lang="en-US" sz="4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Sydney Cosby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798912"/>
          </a:xfrm>
        </p:spPr>
        <p:txBody>
          <a:bodyPr>
            <a:noAutofit/>
          </a:bodyPr>
          <a:lstStyle/>
          <a:p>
            <a:r>
              <a:rPr lang="en-US" sz="2000" dirty="0" smtClean="0"/>
              <a:t>  </a:t>
            </a:r>
            <a:r>
              <a:rPr lang="en-US" dirty="0" smtClean="0"/>
              <a:t>Sydney Cosby was born in 1807.</a:t>
            </a:r>
          </a:p>
          <a:p>
            <a:r>
              <a:rPr lang="en-US" sz="1600" dirty="0" smtClean="0"/>
              <a:t>He married Emily Ashworth, on 1 November 1834.</a:t>
            </a:r>
            <a:endParaRPr lang="en-US" sz="1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He died on 7 August 1840.</a:t>
            </a:r>
          </a:p>
          <a:p>
            <a:r>
              <a:rPr lang="en-US" sz="1600" dirty="0" smtClean="0"/>
              <a:t>He lived at Stradbally Hall, County Laois</a:t>
            </a:r>
          </a:p>
          <a:p>
            <a:r>
              <a:rPr lang="en-US" sz="1600" dirty="0" smtClean="0"/>
              <a:t>Children of Sydney Cosby and Emily Ashworth </a:t>
            </a:r>
            <a:r>
              <a:rPr lang="en-US" sz="1600" dirty="0" smtClean="0"/>
              <a:t>Margaret,</a:t>
            </a:r>
            <a:endParaRPr lang="en-US" sz="1600" dirty="0" smtClean="0"/>
          </a:p>
          <a:p>
            <a:pPr lvl="1"/>
            <a:r>
              <a:rPr lang="en-US" sz="1400" dirty="0" smtClean="0"/>
              <a:t> Mary Pole Cosby d. 9 Dec </a:t>
            </a:r>
            <a:r>
              <a:rPr lang="en-US" sz="1400" dirty="0" smtClean="0"/>
              <a:t>1924.</a:t>
            </a:r>
            <a:endParaRPr lang="en-US" sz="1400" dirty="0" smtClean="0"/>
          </a:p>
          <a:p>
            <a:pPr lvl="1"/>
            <a:r>
              <a:rPr lang="en-US" sz="1400" dirty="0" smtClean="0"/>
              <a:t>Charlotte Emily </a:t>
            </a:r>
            <a:r>
              <a:rPr lang="en-US" sz="1400" dirty="0" smtClean="0"/>
              <a:t>Cosby.</a:t>
            </a:r>
            <a:endParaRPr lang="en-US" sz="1400" dirty="0" smtClean="0"/>
          </a:p>
          <a:p>
            <a:pPr lvl="1"/>
            <a:r>
              <a:rPr lang="en-US" sz="1400" dirty="0" smtClean="0"/>
              <a:t>Colonel Robert Ashworth Godolphin </a:t>
            </a:r>
            <a:r>
              <a:rPr lang="en-US" sz="1400" dirty="0" smtClean="0"/>
              <a:t>Cosby </a:t>
            </a:r>
            <a:r>
              <a:rPr lang="en-US" sz="1400" dirty="0" smtClean="0"/>
              <a:t>b. 7 Apr 1837, d. 29 Aug </a:t>
            </a:r>
            <a:r>
              <a:rPr lang="en-US" sz="1400" dirty="0" smtClean="0"/>
              <a:t>1920.</a:t>
            </a:r>
            <a:endParaRPr lang="en-US" sz="14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Dudley Sydney Ashworth Cosby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6716" y="2132856"/>
            <a:ext cx="7560840" cy="4104456"/>
          </a:xfrm>
        </p:spPr>
        <p:txBody>
          <a:bodyPr>
            <a:noAutofit/>
          </a:bodyPr>
          <a:lstStyle/>
          <a:p>
            <a:r>
              <a:rPr lang="en-US" sz="1400" dirty="0" smtClean="0"/>
              <a:t> Dudley Sydney Ashworth Cosby was born on 12 January </a:t>
            </a:r>
            <a:r>
              <a:rPr lang="en-US" sz="1400" dirty="0" smtClean="0"/>
              <a:t>1862.</a:t>
            </a:r>
          </a:p>
          <a:p>
            <a:r>
              <a:rPr lang="en-US" sz="1400" dirty="0" smtClean="0"/>
              <a:t>He married </a:t>
            </a:r>
            <a:r>
              <a:rPr lang="en-US" sz="1400" dirty="0" smtClean="0"/>
              <a:t>Emily </a:t>
            </a:r>
            <a:r>
              <a:rPr lang="en-US" sz="1400" dirty="0" smtClean="0"/>
              <a:t>Mabel </a:t>
            </a:r>
            <a:r>
              <a:rPr lang="en-US" sz="1400" dirty="0" err="1" smtClean="0"/>
              <a:t>Gubbins</a:t>
            </a:r>
            <a:r>
              <a:rPr lang="en-US" sz="1400" dirty="0"/>
              <a:t> </a:t>
            </a:r>
            <a:r>
              <a:rPr lang="en-US" sz="1400" dirty="0" smtClean="0"/>
              <a:t>on </a:t>
            </a:r>
            <a:r>
              <a:rPr lang="en-US" sz="1400" dirty="0" smtClean="0"/>
              <a:t>30 April 1895</a:t>
            </a:r>
          </a:p>
          <a:p>
            <a:r>
              <a:rPr lang="en-US" sz="1400" dirty="0" smtClean="0"/>
              <a:t>He died on 28 December 1923 at age 61</a:t>
            </a:r>
          </a:p>
          <a:p>
            <a:r>
              <a:rPr lang="en-US" sz="1400" dirty="0" smtClean="0"/>
              <a:t>He gained the rank of Lieutenant in the service of the The Rifle Brigade </a:t>
            </a:r>
          </a:p>
          <a:p>
            <a:r>
              <a:rPr lang="en-US" sz="1400" dirty="0" smtClean="0"/>
              <a:t>He gained the rank of Captain in the service of the 3rd Battalion, Scottish Rifles</a:t>
            </a:r>
          </a:p>
          <a:p>
            <a:r>
              <a:rPr lang="en-US" sz="1400" dirty="0" smtClean="0"/>
              <a:t>He held the office of Deputy Lieutenant (D.L.) of Queen's County.1 He lived at Stradbally Hall, County Laois</a:t>
            </a:r>
          </a:p>
          <a:p>
            <a:r>
              <a:rPr lang="en-US" sz="1400" dirty="0" smtClean="0"/>
              <a:t>Children of Dudley Sydney Ashworth Cosby </a:t>
            </a:r>
          </a:p>
          <a:p>
            <a:pPr lvl="1"/>
            <a:r>
              <a:rPr lang="en-US" sz="1200" dirty="0" smtClean="0"/>
              <a:t>Mabel Alys Cosby b. 9 Mar 1897</a:t>
            </a:r>
          </a:p>
          <a:p>
            <a:pPr lvl="1"/>
            <a:r>
              <a:rPr lang="en-US" sz="1200" dirty="0" smtClean="0"/>
              <a:t>Major Errold Ashworth Sydney Cosby b. 15 Dec 1898</a:t>
            </a:r>
          </a:p>
          <a:p>
            <a:pPr lvl="1"/>
            <a:r>
              <a:rPr lang="en-US" sz="1200" dirty="0" smtClean="0"/>
              <a:t>Eric James Dudley Cosby b. 20 Feb 1901</a:t>
            </a:r>
          </a:p>
          <a:p>
            <a:pPr lvl="1"/>
            <a:r>
              <a:rPr lang="en-US" sz="1200" dirty="0" smtClean="0"/>
              <a:t>Dulcie Iris Violet Cosby b. 3 Feb 1903, d. 9 Sep 1963</a:t>
            </a:r>
          </a:p>
          <a:p>
            <a:r>
              <a:rPr lang="en-US" sz="1400" dirty="0" smtClean="0"/>
              <a:t>Ivan Robert Sydney Cosby b. 19 May 1910</a:t>
            </a:r>
            <a:endParaRPr lang="en-US" sz="14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Colonel Robert Ashworth Godolphin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2050976"/>
            <a:ext cx="7344816" cy="4807024"/>
          </a:xfrm>
        </p:spPr>
        <p:txBody>
          <a:bodyPr>
            <a:normAutofit/>
          </a:bodyPr>
          <a:lstStyle/>
          <a:p>
            <a:r>
              <a:rPr lang="en-US" sz="1400" dirty="0" smtClean="0"/>
              <a:t> </a:t>
            </a:r>
            <a:r>
              <a:rPr lang="en-US" sz="1400" dirty="0" smtClean="0">
                <a:solidFill>
                  <a:srgbClr val="000000"/>
                </a:solidFill>
              </a:rPr>
              <a:t>Colonel </a:t>
            </a:r>
            <a:r>
              <a:rPr lang="en-US" sz="1400" dirty="0" smtClean="0">
                <a:solidFill>
                  <a:srgbClr val="000000"/>
                </a:solidFill>
              </a:rPr>
              <a:t>Robert Ashworth Godolphin Cosby was born on 7 April 1837</a:t>
            </a:r>
            <a:r>
              <a:rPr lang="en-US" sz="1400" dirty="0" smtClean="0">
                <a:solidFill>
                  <a:srgbClr val="000000"/>
                </a:solidFill>
              </a:rPr>
              <a:t>.</a:t>
            </a:r>
          </a:p>
          <a:p>
            <a:r>
              <a:rPr lang="en-US" sz="1400" dirty="0" smtClean="0">
                <a:solidFill>
                  <a:srgbClr val="000000"/>
                </a:solidFill>
              </a:rPr>
              <a:t>He married, firstly </a:t>
            </a:r>
            <a:r>
              <a:rPr lang="en-US" sz="1400" dirty="0">
                <a:solidFill>
                  <a:srgbClr val="000000"/>
                </a:solidFill>
              </a:rPr>
              <a:t>A</a:t>
            </a:r>
            <a:r>
              <a:rPr lang="en-US" sz="1400" dirty="0" smtClean="0">
                <a:solidFill>
                  <a:srgbClr val="000000"/>
                </a:solidFill>
              </a:rPr>
              <a:t>lice </a:t>
            </a:r>
            <a:r>
              <a:rPr lang="en-US" sz="1400" dirty="0">
                <a:solidFill>
                  <a:srgbClr val="000000"/>
                </a:solidFill>
              </a:rPr>
              <a:t>S</a:t>
            </a:r>
            <a:r>
              <a:rPr lang="en-US" sz="1400" dirty="0" smtClean="0">
                <a:solidFill>
                  <a:srgbClr val="000000"/>
                </a:solidFill>
              </a:rPr>
              <a:t>ophia </a:t>
            </a:r>
            <a:r>
              <a:rPr lang="en-US" sz="1400" dirty="0">
                <a:solidFill>
                  <a:srgbClr val="000000"/>
                </a:solidFill>
              </a:rPr>
              <a:t>E</a:t>
            </a:r>
            <a:r>
              <a:rPr lang="en-US" sz="1400" dirty="0" smtClean="0">
                <a:solidFill>
                  <a:srgbClr val="000000"/>
                </a:solidFill>
              </a:rPr>
              <a:t>lizabeth </a:t>
            </a:r>
            <a:r>
              <a:rPr lang="en-US" sz="1400" dirty="0" err="1" smtClean="0">
                <a:solidFill>
                  <a:srgbClr val="000000"/>
                </a:solidFill>
              </a:rPr>
              <a:t>Pocock</a:t>
            </a:r>
            <a:endParaRPr lang="en-US" sz="1400" dirty="0" smtClean="0">
              <a:solidFill>
                <a:srgbClr val="000000"/>
              </a:solidFill>
            </a:endParaRPr>
          </a:p>
          <a:p>
            <a:r>
              <a:rPr lang="en-US" sz="1400" dirty="0" smtClean="0">
                <a:solidFill>
                  <a:srgbClr val="000000"/>
                </a:solidFill>
              </a:rPr>
              <a:t>He married secondly Eliza </a:t>
            </a:r>
            <a:r>
              <a:rPr lang="en-US" sz="1400" dirty="0" err="1" smtClean="0">
                <a:solidFill>
                  <a:srgbClr val="000000"/>
                </a:solidFill>
              </a:rPr>
              <a:t>Molyneux</a:t>
            </a:r>
            <a:r>
              <a:rPr lang="en-US" sz="1400" dirty="0" smtClean="0">
                <a:solidFill>
                  <a:srgbClr val="000000"/>
                </a:solidFill>
              </a:rPr>
              <a:t> on 22 January 1885</a:t>
            </a:r>
          </a:p>
          <a:p>
            <a:r>
              <a:rPr lang="en-US" sz="1400" dirty="0" smtClean="0">
                <a:solidFill>
                  <a:srgbClr val="000000"/>
                </a:solidFill>
              </a:rPr>
              <a:t>He died on 29 august 1920 at age 83.</a:t>
            </a:r>
          </a:p>
          <a:p>
            <a:r>
              <a:rPr lang="en-US" sz="1400" dirty="0" smtClean="0">
                <a:solidFill>
                  <a:srgbClr val="000000"/>
                </a:solidFill>
              </a:rPr>
              <a:t>He held the office of high Sheriff of queens county in 1863.</a:t>
            </a:r>
          </a:p>
          <a:p>
            <a:r>
              <a:rPr lang="en-US" sz="1400" dirty="0" smtClean="0">
                <a:solidFill>
                  <a:srgbClr val="000000"/>
                </a:solidFill>
              </a:rPr>
              <a:t>He held the office of Justice of the Peace (J.P.) for Queen’s County</a:t>
            </a:r>
            <a:endParaRPr lang="en-US" sz="1400" dirty="0" smtClean="0">
              <a:solidFill>
                <a:srgbClr val="000000"/>
              </a:solidFill>
            </a:endParaRPr>
          </a:p>
          <a:p>
            <a:r>
              <a:rPr lang="en-US" sz="1400" dirty="0" smtClean="0">
                <a:solidFill>
                  <a:srgbClr val="000000"/>
                </a:solidFill>
              </a:rPr>
              <a:t>He lived at </a:t>
            </a:r>
            <a:r>
              <a:rPr lang="en-US" sz="1400" dirty="0" err="1" smtClean="0">
                <a:solidFill>
                  <a:srgbClr val="000000"/>
                </a:solidFill>
              </a:rPr>
              <a:t>Stradbally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Hall, County Laois, Ireland.</a:t>
            </a:r>
          </a:p>
          <a:p>
            <a:r>
              <a:rPr lang="en-US" sz="1400" dirty="0" smtClean="0">
                <a:solidFill>
                  <a:srgbClr val="000000"/>
                </a:solidFill>
              </a:rPr>
              <a:t>Children of Colonel Robert Ashworth Godolphin Cosby and Alice Sophia Elizabeth Pocock</a:t>
            </a:r>
          </a:p>
          <a:p>
            <a:pPr lvl="1"/>
            <a:r>
              <a:rPr lang="en-US" sz="1400" dirty="0" smtClean="0">
                <a:solidFill>
                  <a:srgbClr val="000000"/>
                </a:solidFill>
              </a:rPr>
              <a:t>Violet Grace Cosby d. 2 Sep 1945</a:t>
            </a:r>
          </a:p>
          <a:p>
            <a:pPr lvl="1"/>
            <a:r>
              <a:rPr lang="en-US" sz="1400" dirty="0" smtClean="0">
                <a:solidFill>
                  <a:srgbClr val="000000"/>
                </a:solidFill>
              </a:rPr>
              <a:t>Edith Augusta Emily Cosby+3 d. 3 Feb 1944</a:t>
            </a:r>
          </a:p>
          <a:p>
            <a:pPr lvl="1"/>
            <a:r>
              <a:rPr lang="en-US" sz="1400" dirty="0" smtClean="0">
                <a:solidFill>
                  <a:srgbClr val="000000"/>
                </a:solidFill>
              </a:rPr>
              <a:t>Mary Powlet Cosby+3 d. 7 Dec 1945</a:t>
            </a:r>
          </a:p>
          <a:p>
            <a:pPr lvl="1"/>
            <a:r>
              <a:rPr lang="en-US" sz="1400" dirty="0" smtClean="0">
                <a:solidFill>
                  <a:srgbClr val="000000"/>
                </a:solidFill>
              </a:rPr>
              <a:t>Aline Islay Cosby</a:t>
            </a:r>
          </a:p>
          <a:p>
            <a:pPr lvl="1"/>
            <a:r>
              <a:rPr lang="en-US" sz="1400" dirty="0" smtClean="0">
                <a:solidFill>
                  <a:srgbClr val="000000"/>
                </a:solidFill>
              </a:rPr>
              <a:t>Lilian Alice Cosby d. 31 May 1961</a:t>
            </a:r>
          </a:p>
          <a:p>
            <a:pPr lvl="1"/>
            <a:r>
              <a:rPr lang="en-US" sz="1400" dirty="0" smtClean="0">
                <a:solidFill>
                  <a:srgbClr val="000000"/>
                </a:solidFill>
              </a:rPr>
              <a:t>Dudley Sydney Ashworth Cosby b. 12 Jan 1862, d. 28 Dec 1923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08720"/>
            <a:ext cx="6400800" cy="1072480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>Dudley Sydney </a:t>
            </a:r>
            <a:r>
              <a:rPr lang="en-IE" dirty="0" err="1" smtClean="0"/>
              <a:t>Ashorth</a:t>
            </a:r>
            <a:r>
              <a:rPr lang="en-IE" dirty="0" smtClean="0"/>
              <a:t> Cosby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906960"/>
            <a:ext cx="6400800" cy="4042320"/>
          </a:xfrm>
        </p:spPr>
        <p:txBody>
          <a:bodyPr>
            <a:normAutofit fontScale="25000" lnSpcReduction="20000"/>
          </a:bodyPr>
          <a:lstStyle/>
          <a:p>
            <a:r>
              <a:rPr lang="en-IE" sz="5600" spc="-100" dirty="0"/>
              <a:t>Dudley Sydney Ashworth Cosby was born on 12 January 1862</a:t>
            </a:r>
            <a:r>
              <a:rPr lang="en-IE" sz="5600" spc="-100" dirty="0" smtClean="0"/>
              <a:t>.</a:t>
            </a:r>
          </a:p>
          <a:p>
            <a:r>
              <a:rPr lang="en-IE" sz="5600" spc="-100" dirty="0" smtClean="0"/>
              <a:t>He </a:t>
            </a:r>
            <a:r>
              <a:rPr lang="en-IE" sz="5600" spc="-100" dirty="0"/>
              <a:t>married Emily Mabel </a:t>
            </a:r>
            <a:r>
              <a:rPr lang="en-IE" sz="5600" spc="-100" dirty="0" err="1"/>
              <a:t>Gubbins</a:t>
            </a:r>
            <a:r>
              <a:rPr lang="en-IE" sz="5600" spc="-100" dirty="0"/>
              <a:t>, daughter of Lt.-Gen. James </a:t>
            </a:r>
            <a:r>
              <a:rPr lang="en-IE" sz="5600" spc="-100" dirty="0" err="1"/>
              <a:t>Gubbins</a:t>
            </a:r>
            <a:r>
              <a:rPr lang="en-IE" sz="5600" spc="-100" dirty="0"/>
              <a:t> and Charlotte Emily Cosby, on 30 April 1895</a:t>
            </a:r>
            <a:r>
              <a:rPr lang="en-IE" sz="5600" spc="-100" dirty="0" smtClean="0"/>
              <a:t>.</a:t>
            </a:r>
          </a:p>
          <a:p>
            <a:r>
              <a:rPr lang="en-IE" sz="5600" spc="-100" dirty="0" smtClean="0"/>
              <a:t> </a:t>
            </a:r>
            <a:r>
              <a:rPr lang="en-IE" sz="5600" spc="-100" dirty="0"/>
              <a:t>He died on 28 December 1923 at age 61.1</a:t>
            </a:r>
          </a:p>
          <a:p>
            <a:r>
              <a:rPr lang="en-IE" sz="5600" spc="-100" dirty="0"/>
              <a:t> </a:t>
            </a:r>
            <a:r>
              <a:rPr lang="en-IE" sz="5600" spc="-100" dirty="0" smtClean="0"/>
              <a:t>He </a:t>
            </a:r>
            <a:r>
              <a:rPr lang="en-IE" sz="5600" spc="-100" dirty="0"/>
              <a:t>gained the rank of Lieutenant in the service of the </a:t>
            </a:r>
            <a:r>
              <a:rPr lang="en-IE" sz="5600" spc="-100" dirty="0" err="1"/>
              <a:t>The</a:t>
            </a:r>
            <a:r>
              <a:rPr lang="en-IE" sz="5600" spc="-100" dirty="0"/>
              <a:t> Rifle Brigade</a:t>
            </a:r>
            <a:r>
              <a:rPr lang="en-IE" sz="5600" spc="-100" dirty="0" smtClean="0"/>
              <a:t>.</a:t>
            </a:r>
          </a:p>
          <a:p>
            <a:r>
              <a:rPr lang="en-IE" sz="5600" spc="-100" dirty="0" smtClean="0"/>
              <a:t> </a:t>
            </a:r>
            <a:r>
              <a:rPr lang="en-IE" sz="5600" spc="-100" dirty="0"/>
              <a:t>He gained the rank of Captain in the service of the 3rd Battalion, Scottish </a:t>
            </a:r>
            <a:r>
              <a:rPr lang="en-IE" sz="5600" spc="-100" dirty="0" smtClean="0"/>
              <a:t>Rifles.</a:t>
            </a:r>
          </a:p>
          <a:p>
            <a:r>
              <a:rPr lang="en-IE" sz="5600" spc="-100" dirty="0" smtClean="0"/>
              <a:t>He </a:t>
            </a:r>
            <a:r>
              <a:rPr lang="en-IE" sz="5600" spc="-100" dirty="0"/>
              <a:t>lived at </a:t>
            </a:r>
            <a:r>
              <a:rPr lang="en-IE" sz="5600" spc="-100" dirty="0" err="1"/>
              <a:t>Stradbally</a:t>
            </a:r>
            <a:r>
              <a:rPr lang="en-IE" sz="5600" spc="-100" dirty="0"/>
              <a:t> Hall, County Laois, </a:t>
            </a:r>
            <a:r>
              <a:rPr lang="en-IE" sz="5600" spc="-100" dirty="0" smtClean="0"/>
              <a:t>Ireland.1</a:t>
            </a:r>
            <a:endParaRPr lang="en-IE" sz="5600" spc="-100" dirty="0"/>
          </a:p>
          <a:p>
            <a:r>
              <a:rPr lang="en-IE" sz="5600" spc="-100" dirty="0"/>
              <a:t>Children of Dudley Sydney Ashworth Cosby and Emily Mabel </a:t>
            </a:r>
            <a:r>
              <a:rPr lang="en-IE" sz="5600" spc="-100" dirty="0" err="1" smtClean="0"/>
              <a:t>Gubbins</a:t>
            </a:r>
            <a:r>
              <a:rPr lang="en-IE" sz="5600" spc="-100" dirty="0" smtClean="0"/>
              <a:t>, </a:t>
            </a:r>
          </a:p>
          <a:p>
            <a:pPr lvl="1"/>
            <a:r>
              <a:rPr lang="en-IE" sz="5400" spc="-100" dirty="0" err="1" smtClean="0"/>
              <a:t>lrene</a:t>
            </a:r>
            <a:r>
              <a:rPr lang="en-IE" sz="5400" spc="-100" dirty="0" smtClean="0"/>
              <a:t> </a:t>
            </a:r>
            <a:r>
              <a:rPr lang="en-IE" sz="5400" spc="-100" dirty="0"/>
              <a:t>Mabel </a:t>
            </a:r>
            <a:r>
              <a:rPr lang="en-IE" sz="5400" spc="-100" dirty="0" err="1"/>
              <a:t>Alys</a:t>
            </a:r>
            <a:r>
              <a:rPr lang="en-IE" sz="5400" spc="-100" dirty="0"/>
              <a:t> </a:t>
            </a:r>
            <a:r>
              <a:rPr lang="en-IE" sz="5400" spc="-100" dirty="0" smtClean="0"/>
              <a:t>Cosby </a:t>
            </a:r>
            <a:r>
              <a:rPr lang="en-IE" sz="5400" spc="-100" dirty="0"/>
              <a:t>b. 9 Mar </a:t>
            </a:r>
            <a:r>
              <a:rPr lang="en-IE" sz="5400" spc="-100" dirty="0" smtClean="0"/>
              <a:t>1897</a:t>
            </a:r>
          </a:p>
          <a:p>
            <a:pPr lvl="1"/>
            <a:r>
              <a:rPr lang="en-IE" sz="5600" spc="-100" dirty="0" smtClean="0"/>
              <a:t>.Major </a:t>
            </a:r>
            <a:r>
              <a:rPr lang="en-IE" sz="5600" spc="-100" dirty="0" err="1"/>
              <a:t>Errold</a:t>
            </a:r>
            <a:r>
              <a:rPr lang="en-IE" sz="5600" spc="-100" dirty="0"/>
              <a:t> Ashworth Sydney </a:t>
            </a:r>
            <a:r>
              <a:rPr lang="en-IE" sz="5600" spc="-100" dirty="0" smtClean="0"/>
              <a:t>Cosby</a:t>
            </a:r>
            <a:r>
              <a:rPr lang="en-IE" sz="5600" spc="-100" dirty="0"/>
              <a:t> </a:t>
            </a:r>
            <a:r>
              <a:rPr lang="en-IE" sz="5600" spc="-100" dirty="0" smtClean="0"/>
              <a:t> </a:t>
            </a:r>
            <a:r>
              <a:rPr lang="en-IE" sz="5600" spc="-100" dirty="0"/>
              <a:t>b. 15 Dec </a:t>
            </a:r>
            <a:r>
              <a:rPr lang="en-IE" sz="5600" spc="-100" dirty="0" smtClean="0"/>
              <a:t>1898</a:t>
            </a:r>
          </a:p>
          <a:p>
            <a:pPr lvl="1"/>
            <a:r>
              <a:rPr lang="en-IE" sz="5600" spc="-100" dirty="0" smtClean="0"/>
              <a:t>Eric </a:t>
            </a:r>
            <a:r>
              <a:rPr lang="en-IE" sz="5600" spc="-100" dirty="0"/>
              <a:t>James Dudley </a:t>
            </a:r>
            <a:r>
              <a:rPr lang="en-IE" sz="5600" spc="-100" dirty="0" smtClean="0"/>
              <a:t>Cosby b</a:t>
            </a:r>
            <a:r>
              <a:rPr lang="en-IE" sz="5600" spc="-100" dirty="0"/>
              <a:t>. 20 Feb </a:t>
            </a:r>
            <a:r>
              <a:rPr lang="en-IE" sz="5600" spc="-100" dirty="0" smtClean="0"/>
              <a:t>1901</a:t>
            </a:r>
          </a:p>
          <a:p>
            <a:pPr lvl="1"/>
            <a:r>
              <a:rPr lang="en-IE" sz="5600" spc="-100" dirty="0" smtClean="0"/>
              <a:t>.</a:t>
            </a:r>
            <a:r>
              <a:rPr lang="en-IE" sz="5600" spc="-100" dirty="0" err="1" smtClean="0"/>
              <a:t>Dulcie</a:t>
            </a:r>
            <a:r>
              <a:rPr lang="en-IE" sz="5600" spc="-100" dirty="0" smtClean="0"/>
              <a:t> </a:t>
            </a:r>
            <a:r>
              <a:rPr lang="en-IE" sz="5600" spc="-100" dirty="0"/>
              <a:t>Iris Violet </a:t>
            </a:r>
            <a:r>
              <a:rPr lang="en-IE" sz="5600" spc="-100" dirty="0" smtClean="0"/>
              <a:t>Cosby . b3 </a:t>
            </a:r>
            <a:r>
              <a:rPr lang="en-IE" sz="5600" spc="-100" dirty="0"/>
              <a:t>Feb 1903, d. 9 Sep </a:t>
            </a:r>
            <a:r>
              <a:rPr lang="en-IE" sz="5600" spc="-100" dirty="0" smtClean="0"/>
              <a:t>1963</a:t>
            </a:r>
          </a:p>
          <a:p>
            <a:pPr lvl="1"/>
            <a:r>
              <a:rPr lang="en-IE" sz="5600" spc="-100" dirty="0" smtClean="0"/>
              <a:t>Ivan </a:t>
            </a:r>
            <a:r>
              <a:rPr lang="en-IE" sz="5600" spc="-100" dirty="0"/>
              <a:t>Robert Sydney </a:t>
            </a:r>
            <a:r>
              <a:rPr lang="en-IE" sz="5600" spc="-100" dirty="0" smtClean="0"/>
              <a:t>Cosby b</a:t>
            </a:r>
            <a:r>
              <a:rPr lang="en-IE" sz="5600" spc="-100" dirty="0"/>
              <a:t>. 19 May 1910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653224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Major </a:t>
            </a:r>
            <a:r>
              <a:rPr lang="en-US" dirty="0" err="1" smtClean="0"/>
              <a:t>Errold</a:t>
            </a:r>
            <a:r>
              <a:rPr lang="en-US" dirty="0" smtClean="0"/>
              <a:t> Ashworth Sydney Cosby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 Major </a:t>
            </a:r>
            <a:r>
              <a:rPr lang="en-US" dirty="0" err="1" smtClean="0"/>
              <a:t>Errold</a:t>
            </a:r>
            <a:r>
              <a:rPr lang="en-US" dirty="0" smtClean="0"/>
              <a:t> Ashworth Sydney Cosby was born on 15 December 1898. </a:t>
            </a:r>
          </a:p>
          <a:p>
            <a:r>
              <a:rPr lang="en-US" dirty="0" smtClean="0"/>
              <a:t>He married Enid Elizabeth Hamilton, on 14</a:t>
            </a:r>
            <a:r>
              <a:rPr lang="en-US" baseline="30000" dirty="0" smtClean="0"/>
              <a:t>th</a:t>
            </a:r>
            <a:r>
              <a:rPr lang="en-US" dirty="0" smtClean="0"/>
              <a:t> June 1934.</a:t>
            </a:r>
          </a:p>
          <a:p>
            <a:r>
              <a:rPr lang="en-US" dirty="0" smtClean="0"/>
              <a:t>He was educated at Eton College, England and Royal Military College.</a:t>
            </a:r>
          </a:p>
          <a:p>
            <a:r>
              <a:rPr lang="en-US" dirty="0" smtClean="0"/>
              <a:t>He fought  in the first World War</a:t>
            </a:r>
          </a:p>
          <a:p>
            <a:r>
              <a:rPr lang="en-US" dirty="0" smtClean="0"/>
              <a:t>He gained the rank of Major in the service of the Rifle Brigade.</a:t>
            </a:r>
          </a:p>
          <a:p>
            <a:r>
              <a:rPr lang="en-US" dirty="0" smtClean="0"/>
              <a:t>He fought in the Second World War </a:t>
            </a:r>
          </a:p>
          <a:p>
            <a:r>
              <a:rPr lang="en-US" dirty="0" smtClean="0"/>
              <a:t>He lived at </a:t>
            </a:r>
            <a:r>
              <a:rPr lang="en-US" dirty="0" err="1" smtClean="0"/>
              <a:t>Stradbally</a:t>
            </a:r>
            <a:r>
              <a:rPr lang="en-US" dirty="0" smtClean="0"/>
              <a:t> Hall, County Laois, Ireland.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Francis Cosby</a:t>
            </a:r>
            <a:br>
              <a:rPr lang="en-US" dirty="0" smtClean="0"/>
            </a:br>
            <a:r>
              <a:rPr lang="en-US" dirty="0" smtClean="0"/>
              <a:t>1510-1580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953000"/>
          </a:xfrm>
        </p:spPr>
        <p:txBody>
          <a:bodyPr>
            <a:normAutofit/>
          </a:bodyPr>
          <a:lstStyle/>
          <a:p>
            <a:pPr algn="ctr"/>
            <a:r>
              <a:rPr lang="en-US" sz="1500" dirty="0" smtClean="0"/>
              <a:t>Francis Cosby was born in 1510.</a:t>
            </a:r>
          </a:p>
          <a:p>
            <a:pPr algn="ctr"/>
            <a:r>
              <a:rPr lang="en-US" sz="1500" dirty="0" smtClean="0"/>
              <a:t>He settled in Ireland during the reign of Queen Mary I.</a:t>
            </a:r>
          </a:p>
          <a:p>
            <a:pPr algn="ctr"/>
            <a:r>
              <a:rPr lang="en-US" sz="1500" dirty="0" smtClean="0"/>
              <a:t> He was an active defender of the Pale.</a:t>
            </a:r>
          </a:p>
          <a:p>
            <a:pPr algn="ctr"/>
            <a:r>
              <a:rPr lang="en-US" sz="1500" dirty="0" smtClean="0"/>
              <a:t> On 14 February 1558 he was appointed General of the </a:t>
            </a:r>
            <a:r>
              <a:rPr lang="en-US" sz="1500" dirty="0" err="1" smtClean="0"/>
              <a:t>Keme</a:t>
            </a:r>
            <a:r>
              <a:rPr lang="en-US" sz="1500" dirty="0" smtClean="0"/>
              <a:t> by patent.</a:t>
            </a:r>
          </a:p>
          <a:p>
            <a:pPr algn="ctr"/>
            <a:r>
              <a:rPr lang="en-US" sz="1500" dirty="0" smtClean="0"/>
              <a:t> In 1562 he was granted the site of the suppressed Abbey of </a:t>
            </a:r>
            <a:r>
              <a:rPr lang="en-US" sz="1500" dirty="0" err="1" smtClean="0"/>
              <a:t>Stradbally</a:t>
            </a:r>
            <a:r>
              <a:rPr lang="en-US" sz="1500" dirty="0" smtClean="0"/>
              <a:t>.</a:t>
            </a:r>
          </a:p>
          <a:p>
            <a:pPr algn="ctr"/>
            <a:r>
              <a:rPr lang="en-US" sz="1500" dirty="0" smtClean="0"/>
              <a:t> He fought in the Battle of </a:t>
            </a:r>
            <a:r>
              <a:rPr lang="en-US" sz="1500" dirty="0" err="1" smtClean="0"/>
              <a:t>Glenmalure</a:t>
            </a:r>
            <a:r>
              <a:rPr lang="en-US" sz="1500" dirty="0" smtClean="0"/>
              <a:t> in 1580, in which he died.</a:t>
            </a:r>
          </a:p>
          <a:p>
            <a:pPr algn="ctr"/>
            <a:r>
              <a:rPr lang="en-US" sz="1500" dirty="0" smtClean="0"/>
              <a:t>Children of Francis Cosby</a:t>
            </a:r>
          </a:p>
          <a:p>
            <a:pPr algn="ctr"/>
            <a:r>
              <a:rPr lang="en-US" sz="1500" dirty="0" smtClean="0"/>
              <a:t>Alexander Cosby died 19</a:t>
            </a:r>
            <a:r>
              <a:rPr lang="en-US" sz="1500" baseline="30000" dirty="0" smtClean="0"/>
              <a:t>th</a:t>
            </a:r>
            <a:r>
              <a:rPr lang="en-US" sz="1500" dirty="0" smtClean="0"/>
              <a:t> May 1956  </a:t>
            </a:r>
          </a:p>
          <a:p>
            <a:pPr algn="ctr"/>
            <a:r>
              <a:rPr lang="en-US" sz="1500" dirty="0" smtClean="0">
                <a:solidFill>
                  <a:srgbClr val="000000"/>
                </a:solidFill>
              </a:rPr>
              <a:t> Henry Cosby  born 1580</a:t>
            </a:r>
          </a:p>
          <a:p>
            <a:pPr algn="ctr"/>
            <a:r>
              <a:rPr lang="en-US" sz="1500" dirty="0" smtClean="0">
                <a:solidFill>
                  <a:srgbClr val="000000"/>
                </a:solidFill>
              </a:rPr>
              <a:t>Arnold </a:t>
            </a:r>
            <a:r>
              <a:rPr lang="en-US" sz="1500" dirty="0" err="1" smtClean="0">
                <a:solidFill>
                  <a:srgbClr val="000000"/>
                </a:solidFill>
              </a:rPr>
              <a:t>Cosbie</a:t>
            </a:r>
            <a:r>
              <a:rPr lang="en-US" sz="1500" dirty="0" smtClean="0">
                <a:solidFill>
                  <a:srgbClr val="000000"/>
                </a:solidFill>
              </a:rPr>
              <a:t> born. 1590</a:t>
            </a:r>
          </a:p>
          <a:p>
            <a:pPr algn="ctr"/>
            <a:r>
              <a:rPr lang="en-US" sz="1500" dirty="0" smtClean="0"/>
              <a:t>Catherine </a:t>
            </a:r>
            <a:r>
              <a:rPr lang="en-US" sz="1500" dirty="0" err="1" smtClean="0"/>
              <a:t>Cosbie</a:t>
            </a:r>
            <a:endParaRPr lang="en-US" sz="1500" dirty="0"/>
          </a:p>
        </p:txBody>
      </p:sp>
      <p:pic>
        <p:nvPicPr>
          <p:cNvPr id="4" name="Picture 3" descr="Unknown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0"/>
            <a:ext cx="2209800" cy="222729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Adrian Patrick Sydney Alexander Cosby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Adrian Patrick Sydney Alexander Cosby was born on 12 January 1937.</a:t>
            </a:r>
          </a:p>
          <a:p>
            <a:r>
              <a:rPr lang="en-US" dirty="0" smtClean="0"/>
              <a:t>He married Alison Margaret Wylie on 10 June 1972.</a:t>
            </a:r>
          </a:p>
          <a:p>
            <a:r>
              <a:rPr lang="en-US" dirty="0" smtClean="0"/>
              <a:t>He attended Eton College England, Royal Military Academy. </a:t>
            </a:r>
            <a:r>
              <a:rPr lang="en-US" u="sng" dirty="0" smtClean="0"/>
              <a:t> </a:t>
            </a:r>
          </a:p>
          <a:p>
            <a:r>
              <a:rPr lang="en-US" dirty="0" smtClean="0"/>
              <a:t>He gained the rank of officer in the service of the Irish Guard</a:t>
            </a:r>
          </a:p>
          <a:p>
            <a:r>
              <a:rPr lang="en-US" dirty="0" smtClean="0"/>
              <a:t>He lives in </a:t>
            </a:r>
            <a:r>
              <a:rPr lang="en-US" dirty="0" err="1" smtClean="0"/>
              <a:t>Stradbally</a:t>
            </a:r>
            <a:r>
              <a:rPr lang="en-US" dirty="0" smtClean="0"/>
              <a:t> Hall, County Laois, Ireland.</a:t>
            </a:r>
          </a:p>
          <a:p>
            <a:r>
              <a:rPr lang="en-US" dirty="0" smtClean="0"/>
              <a:t>Children of Adrian Patrick Sydney Alexander Cosby</a:t>
            </a:r>
          </a:p>
          <a:p>
            <a:r>
              <a:rPr lang="en-US" dirty="0" smtClean="0"/>
              <a:t>Mary Siobhan Elizabeth </a:t>
            </a:r>
            <a:r>
              <a:rPr lang="en-US" dirty="0" smtClean="0"/>
              <a:t>Cosby b</a:t>
            </a:r>
            <a:r>
              <a:rPr lang="en-US" dirty="0" smtClean="0"/>
              <a:t>. 9 Mar 1973</a:t>
            </a:r>
          </a:p>
          <a:p>
            <a:r>
              <a:rPr lang="en-US" dirty="0" smtClean="0"/>
              <a:t>Thomas Sydney Ashworth </a:t>
            </a:r>
            <a:r>
              <a:rPr lang="en-US" dirty="0" smtClean="0"/>
              <a:t>Cosby b</a:t>
            </a:r>
            <a:r>
              <a:rPr lang="en-US" dirty="0" smtClean="0"/>
              <a:t>. 23 Jul 1974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shade val="8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Thomas Cosby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728792" cy="3048001"/>
          </a:xfrm>
        </p:spPr>
        <p:txBody>
          <a:bodyPr/>
          <a:lstStyle/>
          <a:p>
            <a:r>
              <a:rPr lang="en-US" sz="2000" dirty="0" smtClean="0"/>
              <a:t>  Thomas Sydney Ashworth Cosby was born on 23 July 1974</a:t>
            </a:r>
          </a:p>
          <a:p>
            <a:r>
              <a:rPr lang="en-US" sz="2000" dirty="0" smtClean="0"/>
              <a:t>Thomas Cosby is married to </a:t>
            </a:r>
            <a:r>
              <a:rPr lang="en-US" sz="2000" dirty="0" err="1" smtClean="0"/>
              <a:t>Gesa</a:t>
            </a:r>
            <a:endParaRPr lang="en-US" sz="2000" dirty="0" smtClean="0"/>
          </a:p>
          <a:p>
            <a:r>
              <a:rPr lang="en-US" sz="2000" dirty="0" smtClean="0"/>
              <a:t>They </a:t>
            </a:r>
            <a:r>
              <a:rPr lang="en-US" sz="2000" dirty="0" smtClean="0"/>
              <a:t>have two children </a:t>
            </a:r>
          </a:p>
          <a:p>
            <a:r>
              <a:rPr lang="en-US" sz="2000" dirty="0" smtClean="0"/>
              <a:t>Richard and </a:t>
            </a:r>
            <a:r>
              <a:rPr lang="en-US" sz="2000" dirty="0" err="1" smtClean="0"/>
              <a:t>Charolette</a:t>
            </a:r>
            <a:r>
              <a:rPr lang="en-US" sz="2000" dirty="0" smtClean="0"/>
              <a:t>. </a:t>
            </a:r>
            <a:endParaRPr lang="en-US" sz="20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Alexander Cosby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995055"/>
            <a:ext cx="7160840" cy="4419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indent="0">
              <a:buNone/>
            </a:pPr>
            <a:r>
              <a:rPr lang="en-US" sz="1500" dirty="0" smtClean="0"/>
              <a:t>Alexander </a:t>
            </a:r>
            <a:r>
              <a:rPr lang="en-US" sz="1500" dirty="0"/>
              <a:t>C</a:t>
            </a:r>
            <a:r>
              <a:rPr lang="en-US" sz="1500" dirty="0" smtClean="0"/>
              <a:t>osby son of Francis Cosby</a:t>
            </a:r>
          </a:p>
          <a:p>
            <a:r>
              <a:rPr lang="en-US" sz="1500" dirty="0" smtClean="0"/>
              <a:t>He lived at </a:t>
            </a:r>
            <a:r>
              <a:rPr lang="en-US" sz="1500" dirty="0" err="1" smtClean="0"/>
              <a:t>Stradbally</a:t>
            </a:r>
            <a:r>
              <a:rPr lang="en-US" sz="1500" dirty="0" smtClean="0"/>
              <a:t> Abbey,  County </a:t>
            </a:r>
            <a:r>
              <a:rPr lang="en-US" sz="1500" dirty="0" err="1" smtClean="0"/>
              <a:t>Laois</a:t>
            </a:r>
            <a:r>
              <a:rPr lang="en-US" sz="1500" dirty="0" smtClean="0"/>
              <a:t>.</a:t>
            </a:r>
          </a:p>
          <a:p>
            <a:r>
              <a:rPr lang="en-US" sz="1500" dirty="0" smtClean="0"/>
              <a:t>He Obtained extensive grants of land in Queens County. </a:t>
            </a:r>
          </a:p>
          <a:p>
            <a:r>
              <a:rPr lang="en-US" sz="1500" dirty="0" smtClean="0">
                <a:solidFill>
                  <a:srgbClr val="000000"/>
                </a:solidFill>
              </a:rPr>
              <a:t>He fought in the Battle of Stradbally Bridge on 19 May 1596 in which he died.</a:t>
            </a:r>
          </a:p>
          <a:p>
            <a:r>
              <a:rPr lang="en-US" sz="1500" dirty="0" smtClean="0"/>
              <a:t>Children of Alexander Cosby and Dorcas Sydney</a:t>
            </a:r>
          </a:p>
          <a:p>
            <a:r>
              <a:rPr lang="en-US" sz="1500" dirty="0" smtClean="0"/>
              <a:t>Francis Cosby died. 19 May 1596</a:t>
            </a:r>
          </a:p>
          <a:p>
            <a:r>
              <a:rPr lang="en-US" sz="1500" dirty="0" smtClean="0"/>
              <a:t>Mabel Cosby  died. 1632</a:t>
            </a:r>
          </a:p>
          <a:p>
            <a:r>
              <a:rPr lang="en-US" sz="1500" dirty="0" smtClean="0"/>
              <a:t>Richard Cosby  died. 5 Dec 1631</a:t>
            </a:r>
          </a:p>
          <a:p>
            <a:r>
              <a:rPr lang="en-US" sz="1500" dirty="0" smtClean="0"/>
              <a:t>Rose Cosby born. 2 Nov 1582</a:t>
            </a:r>
          </a:p>
          <a:p>
            <a:r>
              <a:rPr lang="en-US" sz="1500" dirty="0" smtClean="0"/>
              <a:t>Charles Cosby born. 12 Sep 1585</a:t>
            </a:r>
          </a:p>
          <a:p>
            <a:r>
              <a:rPr lang="en-US" sz="1500" dirty="0" smtClean="0"/>
              <a:t>Arnold Cosby born. 20 Jun 1594</a:t>
            </a:r>
            <a:endParaRPr lang="en-US" sz="15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Francis Cosby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He married Helen</a:t>
            </a:r>
            <a:r>
              <a:rPr lang="en-US" u="sng" dirty="0" smtClean="0"/>
              <a:t> </a:t>
            </a:r>
            <a:r>
              <a:rPr lang="en-US" dirty="0" err="1" smtClean="0"/>
              <a:t>Hartpole</a:t>
            </a:r>
            <a:endParaRPr lang="en-US" dirty="0" smtClean="0"/>
          </a:p>
          <a:p>
            <a:r>
              <a:rPr lang="en-US" dirty="0" smtClean="0"/>
              <a:t>He never enjoyed his inheritance.</a:t>
            </a:r>
            <a:r>
              <a:rPr lang="en-US" u="sng" dirty="0" smtClean="0"/>
              <a:t> </a:t>
            </a:r>
          </a:p>
          <a:p>
            <a:r>
              <a:rPr lang="en-US" dirty="0" smtClean="0"/>
              <a:t>He was Captain of the </a:t>
            </a:r>
            <a:r>
              <a:rPr lang="en-US" dirty="0" err="1" smtClean="0"/>
              <a:t>Kerne</a:t>
            </a:r>
            <a:r>
              <a:rPr lang="en-US" dirty="0" smtClean="0"/>
              <a:t>.</a:t>
            </a:r>
          </a:p>
          <a:p>
            <a:r>
              <a:rPr lang="en-US" dirty="0" smtClean="0"/>
              <a:t>He lived at Stradbally Hall, County Laois, Ireland.</a:t>
            </a:r>
          </a:p>
          <a:p>
            <a:r>
              <a:rPr lang="en-US" dirty="0" smtClean="0"/>
              <a:t>He fought in the Battle of Stradbally Bridge on 19 May 1596 in which he died.  </a:t>
            </a:r>
          </a:p>
          <a:p>
            <a:r>
              <a:rPr lang="en-US" dirty="0" smtClean="0"/>
              <a:t>William Cosby son of Francis Cosby died in infancy in1596.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Richard Cosby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Richard Cosby</a:t>
            </a:r>
            <a:endParaRPr lang="en-US" dirty="0" smtClean="0">
              <a:hlinkClick r:id="rId2"/>
            </a:endParaRPr>
          </a:p>
          <a:p>
            <a:r>
              <a:rPr lang="en-US" dirty="0" smtClean="0"/>
              <a:t>He married Elizabeth </a:t>
            </a:r>
            <a:r>
              <a:rPr lang="en-US" dirty="0" err="1" smtClean="0"/>
              <a:t>Pigott</a:t>
            </a:r>
            <a:endParaRPr lang="en-US" dirty="0" smtClean="0"/>
          </a:p>
          <a:p>
            <a:r>
              <a:rPr lang="en-US" dirty="0" smtClean="0"/>
              <a:t>He Died on 5</a:t>
            </a:r>
            <a:r>
              <a:rPr lang="en-US" baseline="30000" dirty="0" smtClean="0"/>
              <a:t>th</a:t>
            </a:r>
            <a:r>
              <a:rPr lang="en-US" dirty="0" smtClean="0"/>
              <a:t> December 1631</a:t>
            </a:r>
          </a:p>
          <a:p>
            <a:r>
              <a:rPr lang="en-US" dirty="0" smtClean="0"/>
              <a:t>He fought  in the Battle of </a:t>
            </a:r>
            <a:r>
              <a:rPr lang="en-US" dirty="0" err="1" smtClean="0"/>
              <a:t>dunamace</a:t>
            </a:r>
            <a:r>
              <a:rPr lang="en-US" dirty="0" smtClean="0"/>
              <a:t> in 1606, where Cosby’s won against the </a:t>
            </a:r>
            <a:r>
              <a:rPr lang="en-US" dirty="0" err="1" smtClean="0"/>
              <a:t>O’Moores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On 2</a:t>
            </a:r>
            <a:r>
              <a:rPr lang="en-US" baseline="30000" dirty="0" smtClean="0"/>
              <a:t>nd</a:t>
            </a:r>
            <a:r>
              <a:rPr lang="en-US" dirty="0" smtClean="0"/>
              <a:t> December 1608 he had livery of the lands.</a:t>
            </a:r>
          </a:p>
          <a:p>
            <a:r>
              <a:rPr lang="en-US" dirty="0" smtClean="0"/>
              <a:t>He lived at </a:t>
            </a:r>
            <a:r>
              <a:rPr lang="en-US" dirty="0" err="1" smtClean="0"/>
              <a:t>Stradbally</a:t>
            </a:r>
            <a:r>
              <a:rPr lang="en-US" dirty="0" smtClean="0"/>
              <a:t> Hall, County Laois, Ireland.</a:t>
            </a:r>
          </a:p>
          <a:p>
            <a:r>
              <a:rPr lang="en-US" dirty="0" smtClean="0"/>
              <a:t>Richard </a:t>
            </a:r>
            <a:r>
              <a:rPr lang="en-US" dirty="0"/>
              <a:t>C</a:t>
            </a:r>
            <a:r>
              <a:rPr lang="en-US" dirty="0" smtClean="0"/>
              <a:t>osby brother of Francis </a:t>
            </a:r>
            <a:r>
              <a:rPr lang="en-US" dirty="0" err="1" smtClean="0"/>
              <a:t>cosby</a:t>
            </a:r>
            <a:r>
              <a:rPr lang="en-US" dirty="0" smtClean="0"/>
              <a:t>  inherited </a:t>
            </a:r>
            <a:r>
              <a:rPr lang="en-US" dirty="0" err="1" smtClean="0"/>
              <a:t>Stradbally</a:t>
            </a:r>
            <a:r>
              <a:rPr lang="en-US" dirty="0" smtClean="0"/>
              <a:t> hall after his </a:t>
            </a:r>
            <a:r>
              <a:rPr lang="en-US" dirty="0" smtClean="0">
                <a:solidFill>
                  <a:srgbClr val="000000"/>
                </a:solidFill>
              </a:rPr>
              <a:t>brother Francis died.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Alexander Cosby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Born in 1610</a:t>
            </a:r>
          </a:p>
          <a:p>
            <a:r>
              <a:rPr lang="en-US" dirty="0" smtClean="0"/>
              <a:t>Died in 1636</a:t>
            </a:r>
          </a:p>
          <a:p>
            <a:r>
              <a:rPr lang="en-US" dirty="0" smtClean="0"/>
              <a:t>He had livery of the lands</a:t>
            </a:r>
          </a:p>
          <a:p>
            <a:r>
              <a:rPr lang="en-US" dirty="0" smtClean="0"/>
              <a:t>Alexander son </a:t>
            </a:r>
            <a:r>
              <a:rPr lang="en-US" dirty="0"/>
              <a:t>F</a:t>
            </a:r>
            <a:r>
              <a:rPr lang="en-US" dirty="0" smtClean="0"/>
              <a:t>rancis died in 1638.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Francis </a:t>
            </a:r>
            <a:r>
              <a:rPr lang="en-US" dirty="0" err="1" smtClean="0"/>
              <a:t>cosby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Francis </a:t>
            </a:r>
            <a:r>
              <a:rPr lang="en-US" dirty="0"/>
              <a:t>C</a:t>
            </a:r>
            <a:r>
              <a:rPr lang="en-US" dirty="0" smtClean="0"/>
              <a:t>osby born in 1612.</a:t>
            </a:r>
          </a:p>
          <a:p>
            <a:r>
              <a:rPr lang="en-US" dirty="0" smtClean="0"/>
              <a:t>Took the livery of the lands in 1636</a:t>
            </a:r>
          </a:p>
          <a:p>
            <a:pPr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Alexander Cosby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Alexander Cosby was the son </a:t>
            </a:r>
            <a:r>
              <a:rPr lang="en-US" dirty="0" smtClean="0"/>
              <a:t>of</a:t>
            </a:r>
            <a:r>
              <a:rPr lang="en-US" u="sng" dirty="0" smtClean="0"/>
              <a:t> </a:t>
            </a:r>
            <a:r>
              <a:rPr lang="en-US" dirty="0" smtClean="0"/>
              <a:t>Francis Cosby</a:t>
            </a:r>
            <a:endParaRPr lang="en-US" u="sng" dirty="0" smtClean="0"/>
          </a:p>
          <a:p>
            <a:r>
              <a:rPr lang="en-US" dirty="0" smtClean="0"/>
              <a:t>Alexander Cosby died in 1694</a:t>
            </a:r>
          </a:p>
          <a:p>
            <a:pPr indent="0">
              <a:buNone/>
            </a:pP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Lt.- Col Dudley Cosby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56" y="2064327"/>
            <a:ext cx="6400800" cy="4591000"/>
          </a:xfrm>
        </p:spPr>
        <p:txBody>
          <a:bodyPr>
            <a:normAutofit fontScale="25000" lnSpcReduction="20000"/>
          </a:bodyPr>
          <a:lstStyle/>
          <a:p>
            <a:r>
              <a:rPr lang="en-US" sz="6400" dirty="0"/>
              <a:t>Lt.-Col. Dudley </a:t>
            </a:r>
            <a:r>
              <a:rPr lang="en-US" sz="6400" b="1" dirty="0"/>
              <a:t>Cosby was born on 2 May </a:t>
            </a:r>
            <a:r>
              <a:rPr lang="en-US" sz="6400" b="1" dirty="0" smtClean="0"/>
              <a:t>1662.</a:t>
            </a:r>
          </a:p>
          <a:p>
            <a:r>
              <a:rPr lang="en-IE" sz="6400" b="1" dirty="0" smtClean="0"/>
              <a:t>He </a:t>
            </a:r>
            <a:r>
              <a:rPr lang="en-IE" sz="6400" b="1" dirty="0"/>
              <a:t>was the son of Alexander Cosby and Elizabeth </a:t>
            </a:r>
            <a:r>
              <a:rPr lang="en-IE" sz="6400" b="1" dirty="0" err="1" smtClean="0"/>
              <a:t>L'Estrange</a:t>
            </a:r>
            <a:r>
              <a:rPr lang="en-IE" sz="6400" b="1" dirty="0" smtClean="0"/>
              <a:t>.</a:t>
            </a:r>
          </a:p>
          <a:p>
            <a:r>
              <a:rPr lang="en-IE" sz="6400" b="1" dirty="0" smtClean="0"/>
              <a:t>He </a:t>
            </a:r>
            <a:r>
              <a:rPr lang="en-IE" sz="6400" b="1" dirty="0"/>
              <a:t>married, firstly, Ann Owen, daughter of Sir Andrew </a:t>
            </a:r>
            <a:r>
              <a:rPr lang="en-IE" sz="6400" b="1" dirty="0" smtClean="0"/>
              <a:t>Owen.</a:t>
            </a:r>
          </a:p>
          <a:p>
            <a:r>
              <a:rPr lang="en-IE" sz="6400" b="1" dirty="0" smtClean="0"/>
              <a:t>He </a:t>
            </a:r>
            <a:r>
              <a:rPr lang="en-IE" sz="6400" b="1" dirty="0"/>
              <a:t>married, secondly, Sarah Pole, daughter of </a:t>
            </a:r>
            <a:r>
              <a:rPr lang="en-IE" sz="6400" b="1" dirty="0" err="1"/>
              <a:t>Periam</a:t>
            </a:r>
            <a:r>
              <a:rPr lang="en-IE" sz="6400" b="1" dirty="0"/>
              <a:t> Pole</a:t>
            </a:r>
            <a:r>
              <a:rPr lang="en-IE" sz="6400" b="1" dirty="0" smtClean="0"/>
              <a:t>.</a:t>
            </a:r>
          </a:p>
          <a:p>
            <a:r>
              <a:rPr lang="en-IE" sz="6400" b="1" dirty="0" smtClean="0"/>
              <a:t> </a:t>
            </a:r>
            <a:r>
              <a:rPr lang="en-IE" sz="6400" b="1" dirty="0"/>
              <a:t>He died on 24 May 1729 at age </a:t>
            </a:r>
            <a:r>
              <a:rPr lang="en-IE" sz="6400" b="1" dirty="0" smtClean="0"/>
              <a:t>67</a:t>
            </a:r>
            <a:endParaRPr lang="en-IE" sz="6400" b="1" dirty="0"/>
          </a:p>
          <a:p>
            <a:r>
              <a:rPr lang="en-IE" sz="6400" b="1" dirty="0"/>
              <a:t> </a:t>
            </a:r>
            <a:r>
              <a:rPr lang="en-IE" sz="6400" b="1" dirty="0" smtClean="0"/>
              <a:t>He </a:t>
            </a:r>
            <a:r>
              <a:rPr lang="en-IE" sz="6400" b="1" dirty="0"/>
              <a:t>held the office of Member of Parliament (M.P.) for Queen's </a:t>
            </a:r>
            <a:r>
              <a:rPr lang="en-IE" sz="6400" b="1" dirty="0" smtClean="0"/>
              <a:t>County.</a:t>
            </a:r>
          </a:p>
          <a:p>
            <a:r>
              <a:rPr lang="en-IE" sz="6400" b="1" dirty="0" smtClean="0"/>
              <a:t>He </a:t>
            </a:r>
            <a:r>
              <a:rPr lang="en-IE" sz="6400" b="1" dirty="0"/>
              <a:t>lived at </a:t>
            </a:r>
            <a:r>
              <a:rPr lang="en-IE" sz="6400" b="1" dirty="0" err="1"/>
              <a:t>Stradbally</a:t>
            </a:r>
            <a:r>
              <a:rPr lang="en-IE" sz="6400" b="1" dirty="0"/>
              <a:t> Hall, County Laois, </a:t>
            </a:r>
            <a:r>
              <a:rPr lang="en-IE" sz="6400" b="1" dirty="0" smtClean="0"/>
              <a:t>Ireland.2</a:t>
            </a:r>
            <a:endParaRPr lang="en-IE" sz="6400" b="1" dirty="0"/>
          </a:p>
          <a:p>
            <a:r>
              <a:rPr lang="en-IE" sz="6400" b="1" dirty="0"/>
              <a:t>Children of Lt.-Col. Dudley Cosby and Sarah </a:t>
            </a:r>
            <a:r>
              <a:rPr lang="en-IE" sz="6400" b="1" dirty="0" smtClean="0"/>
              <a:t>Pole</a:t>
            </a:r>
          </a:p>
          <a:p>
            <a:pPr lvl="1"/>
            <a:r>
              <a:rPr lang="en-IE" sz="6200" b="1" dirty="0" smtClean="0"/>
              <a:t>Pole </a:t>
            </a:r>
            <a:r>
              <a:rPr lang="en-IE" sz="6200" b="1" dirty="0"/>
              <a:t>Cosby+2 d. 20 May </a:t>
            </a:r>
            <a:r>
              <a:rPr lang="en-IE" sz="6200" b="1" dirty="0" smtClean="0"/>
              <a:t>1766</a:t>
            </a:r>
          </a:p>
          <a:p>
            <a:pPr lvl="1"/>
            <a:r>
              <a:rPr lang="en-IE" sz="6400" b="1" dirty="0" smtClean="0"/>
              <a:t>Sarah </a:t>
            </a:r>
            <a:r>
              <a:rPr lang="en-IE" sz="6400" b="1" dirty="0"/>
              <a:t>Cosby2 d. Sep 1755</a:t>
            </a:r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b="1" dirty="0" smtClean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304</TotalTime>
  <Words>960</Words>
  <Application>Microsoft Office PowerPoint</Application>
  <PresentationFormat>On-screen Show (4:3)</PresentationFormat>
  <Paragraphs>183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Couture</vt:lpstr>
      <vt:lpstr>Cosby family tree </vt:lpstr>
      <vt:lpstr>Francis Cosby 1510-1580</vt:lpstr>
      <vt:lpstr>Alexander Cosby</vt:lpstr>
      <vt:lpstr>Francis Cosby</vt:lpstr>
      <vt:lpstr>Richard Cosby</vt:lpstr>
      <vt:lpstr>Alexander Cosby</vt:lpstr>
      <vt:lpstr>Francis cosby </vt:lpstr>
      <vt:lpstr>Alexander Cosby</vt:lpstr>
      <vt:lpstr>Lt.- Col Dudley Cosby</vt:lpstr>
      <vt:lpstr>Pole cosby</vt:lpstr>
      <vt:lpstr>Dudley Alexander Sydney Cosby</vt:lpstr>
      <vt:lpstr>Admiral Phillips Cosby</vt:lpstr>
      <vt:lpstr>Thomas Cosby</vt:lpstr>
      <vt:lpstr>Thomas Cosby</vt:lpstr>
      <vt:lpstr>Sydney Cosby</vt:lpstr>
      <vt:lpstr>Dudley Sydney Ashworth Cosby</vt:lpstr>
      <vt:lpstr>Colonel Robert Ashworth Godolphin </vt:lpstr>
      <vt:lpstr>Dudley Sydney Ashorth Cosby</vt:lpstr>
      <vt:lpstr>Major Errold Ashworth Sydney Cosby</vt:lpstr>
      <vt:lpstr>Adrian Patrick Sydney Alexander Cosby</vt:lpstr>
      <vt:lpstr>Thomas Cosby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Cosby family tree </dc:title>
  <dc:creator>Annette O'Shea</dc:creator>
  <cp:lastModifiedBy>Bryan Lynch</cp:lastModifiedBy>
  <cp:revision>33</cp:revision>
  <dcterms:created xsi:type="dcterms:W3CDTF">2014-02-02T20:21:41Z</dcterms:created>
  <dcterms:modified xsi:type="dcterms:W3CDTF">2014-03-06T14:47:47Z</dcterms:modified>
</cp:coreProperties>
</file>